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7772400"/>
  <p:notesSz cx="6858000" cy="9144000"/>
  <p:defaultTextStyle>
    <a:defPPr>
      <a:defRPr lang="en-US"/>
    </a:defPPr>
    <a:lvl1pPr marL="0" algn="l" defTabSz="11756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11756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11756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11756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11756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11756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11756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11756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11756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6" y="-90"/>
      </p:cViewPr>
      <p:guideLst>
        <p:guide orient="horz" pos="2448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414482"/>
            <a:ext cx="1088136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4404360"/>
            <a:ext cx="896112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CC25-14A2-4D58-945C-9670C98DB5DB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3EB93-68D2-4924-ABC1-D4CDA08FA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19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CC25-14A2-4D58-945C-9670C98DB5DB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3EB93-68D2-4924-ABC1-D4CDA08FA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2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94959" y="352637"/>
            <a:ext cx="4031615" cy="7516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668" y="352637"/>
            <a:ext cx="11885930" cy="7516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CC25-14A2-4D58-945C-9670C98DB5DB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3EB93-68D2-4924-ABC1-D4CDA08FA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53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CC25-14A2-4D58-945C-9670C98DB5DB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3EB93-68D2-4924-ABC1-D4CDA08FA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4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994487"/>
            <a:ext cx="10881360" cy="1543685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3294275"/>
            <a:ext cx="10881360" cy="1700212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CC25-14A2-4D58-945C-9670C98DB5DB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3EB93-68D2-4924-ABC1-D4CDA08FA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86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669" y="2054648"/>
            <a:ext cx="7958772" cy="5814907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7800" y="2054648"/>
            <a:ext cx="7958773" cy="5814907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CC25-14A2-4D58-945C-9670C98DB5DB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3EB93-68D2-4924-ABC1-D4CDA08FA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16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11256"/>
            <a:ext cx="1152144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739795"/>
            <a:ext cx="5656263" cy="725064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464859"/>
            <a:ext cx="5656263" cy="447812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1739795"/>
            <a:ext cx="5658485" cy="725064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2464859"/>
            <a:ext cx="5658485" cy="447812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CC25-14A2-4D58-945C-9670C98DB5DB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3EB93-68D2-4924-ABC1-D4CDA08FA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5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CC25-14A2-4D58-945C-9670C98DB5DB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3EB93-68D2-4924-ABC1-D4CDA08FA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80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CC25-14A2-4D58-945C-9670C98DB5DB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3EB93-68D2-4924-ABC1-D4CDA08FA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13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09457"/>
            <a:ext cx="4211638" cy="1316990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09457"/>
            <a:ext cx="7156450" cy="6633528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1626447"/>
            <a:ext cx="4211638" cy="5316538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CC25-14A2-4D58-945C-9670C98DB5DB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3EB93-68D2-4924-ABC1-D4CDA08FA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99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5440680"/>
            <a:ext cx="7680960" cy="642303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94478"/>
            <a:ext cx="7680960" cy="466344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6082983"/>
            <a:ext cx="7680960" cy="912177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CC25-14A2-4D58-945C-9670C98DB5DB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3EB93-68D2-4924-ABC1-D4CDA08FA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12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11256"/>
            <a:ext cx="11521440" cy="12954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813560"/>
            <a:ext cx="11521440" cy="512942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7203864"/>
            <a:ext cx="2987040" cy="41380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1CC25-14A2-4D58-945C-9670C98DB5DB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7203864"/>
            <a:ext cx="4053840" cy="41380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7203864"/>
            <a:ext cx="2987040" cy="41380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3EB93-68D2-4924-ABC1-D4CDA08FA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49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75644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1175644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1175644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1175644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1175644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1175644" rtl="0" eaLnBrk="1" latinLnBrk="0" hangingPunct="1">
        <a:spcBef>
          <a:spcPct val="20000"/>
        </a:spcBef>
        <a:buFont typeface="Arial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1175644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1175644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1175644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1175644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756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11756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11756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11756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11756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11756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11756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11756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11756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Willoughby-Eastlake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Willoughby-Eastlake Schools</dc:creator>
  <cp:lastModifiedBy>Willoughby-Eastlake Schools</cp:lastModifiedBy>
  <cp:revision>1</cp:revision>
  <dcterms:created xsi:type="dcterms:W3CDTF">2014-04-30T15:33:22Z</dcterms:created>
  <dcterms:modified xsi:type="dcterms:W3CDTF">2014-04-30T15:34:23Z</dcterms:modified>
</cp:coreProperties>
</file>